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6000" b="0" strike="noStrike" spc="-1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lang="fr-FR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E025E16A-09F0-4A29-B825-95ABA7D7FF1A}" type="datetime">
              <a:rPr lang="fr-FR" sz="1200" b="0" strike="noStrike" spc="-1">
                <a:solidFill>
                  <a:srgbClr val="8B8B8B"/>
                </a:solidFill>
                <a:latin typeface="Calibri"/>
              </a:rPr>
              <a:t>14/04/2022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fr-FR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1185EC0A-AC64-482E-B225-D66A0516AE7B}" type="slidenum">
              <a:rPr lang="fr-FR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Cliquez pour modifier les styles du texte du masque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Deuxième niveau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Troisième niveau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Quatrième niveau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Cinquième niveau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83201772-06D2-408B-A554-BCB1A7F876AB}" type="datetime">
              <a:rPr lang="fr-FR" sz="1200" b="0" strike="noStrike" spc="-1">
                <a:solidFill>
                  <a:srgbClr val="8B8B8B"/>
                </a:solidFill>
                <a:latin typeface="Calibri"/>
              </a:rPr>
              <a:t>14/04/2022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fr-FR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BC6DA776-70D3-49A6-AF2F-D32F53CF1F8C}" type="slidenum">
              <a:rPr lang="fr-FR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r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6000" b="0" strike="noStrike" spc="-1" dirty="0">
                <a:solidFill>
                  <a:srgbClr val="000000"/>
                </a:solidFill>
                <a:latin typeface="Calibri Light"/>
              </a:rPr>
              <a:t>Projet CSF – L1</a:t>
            </a:r>
            <a:endParaRPr lang="fr-FR" sz="6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Sous-titre 2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Valuence</a:t>
            </a:r>
            <a:endParaRPr lang="fr-FR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r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6000" b="0" strike="noStrike" spc="-1" dirty="0">
                <a:solidFill>
                  <a:srgbClr val="000000"/>
                </a:solidFill>
                <a:latin typeface="Calibri Light"/>
              </a:rPr>
              <a:t>Fin</a:t>
            </a:r>
            <a:endParaRPr lang="fr-FR" sz="6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Sous-titre 3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400" b="0" strike="noStrike" spc="-1" dirty="0">
                <a:solidFill>
                  <a:srgbClr val="000000"/>
                </a:solidFill>
                <a:latin typeface="Calibri"/>
              </a:rPr>
              <a:t>Merci de nous avoir écouté,</a:t>
            </a:r>
            <a:endParaRPr lang="fr-FR" sz="24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400" b="0" strike="noStrike" spc="-1" dirty="0">
                <a:solidFill>
                  <a:srgbClr val="000000"/>
                </a:solidFill>
                <a:latin typeface="Calibri"/>
              </a:rPr>
              <a:t>Des questions ?</a:t>
            </a:r>
            <a:endParaRPr lang="fr-FR" sz="2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But du projet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Badger les cartes étudiantes aux différentes entrées du campus.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Badger les passages sans cartes étudiantes.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Réaliser des statistiques variées et avancées.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Structure du projet : Materiel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2 Kits Arduino.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2 Capteurs RFID 16,56MHz.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Nos cartes étudiantes.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Un serveur 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dédié.</a:t>
            </a:r>
            <a:endParaRPr lang="fr-FR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Structure du projet : Back-End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Serveur en Python.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Base de données SQLite.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API mise à disposition du </a:t>
            </a:r>
            <a:r>
              <a:rPr lang="fr-FR" sz="2800" b="0" strike="noStrike" spc="-1" dirty="0" err="1">
                <a:solidFill>
                  <a:srgbClr val="000000"/>
                </a:solidFill>
                <a:latin typeface="Calibri"/>
              </a:rPr>
              <a:t>Front-End</a:t>
            </a: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Structure du projet : Front-End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ZoneTexte 4"/>
          <p:cNvSpPr/>
          <p:nvPr/>
        </p:nvSpPr>
        <p:spPr>
          <a:xfrm>
            <a:off x="2227320" y="6291720"/>
            <a:ext cx="773568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latin typeface="Calibri"/>
              </a:rPr>
              <a:t>Travaux en cours, le site et les stats ne ressembleront pas à cette illustration.</a:t>
            </a:r>
            <a:endParaRPr lang="fr-FR" sz="1800" b="0" strike="noStrike" spc="-1" dirty="0">
              <a:latin typeface="Arial"/>
            </a:endParaRPr>
          </a:p>
        </p:txBody>
      </p:sp>
      <p:pic>
        <p:nvPicPr>
          <p:cNvPr id="2" name="Powerpoint CSF Animation front end 1">
            <a:hlinkClick r:id="" action="ppaction://media"/>
            <a:extLst>
              <a:ext uri="{FF2B5EF4-FFF2-40B4-BE49-F238E27FC236}">
                <a16:creationId xmlns:a16="http://schemas.microsoft.com/office/drawing/2014/main" id="{48E7F555-3D73-4607-9829-B12FC23D0F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320" y="1690200"/>
            <a:ext cx="7735680" cy="4351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Structure du projet : Front-End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ZoneTexte 3"/>
          <p:cNvSpPr/>
          <p:nvPr/>
        </p:nvSpPr>
        <p:spPr>
          <a:xfrm>
            <a:off x="2227320" y="6291720"/>
            <a:ext cx="773568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 dirty="0">
                <a:solidFill>
                  <a:srgbClr val="000000"/>
                </a:solidFill>
                <a:latin typeface="Calibri"/>
              </a:rPr>
              <a:t>Travaux en cours, le site et les stats ne ressembleront pas à cette illustration.</a:t>
            </a:r>
            <a:endParaRPr lang="fr-FR" sz="1800" b="0" strike="noStrike" spc="-1" dirty="0">
              <a:latin typeface="Arial"/>
            </a:endParaRPr>
          </a:p>
        </p:txBody>
      </p:sp>
      <p:pic>
        <p:nvPicPr>
          <p:cNvPr id="2" name="Powerpoint CSF Animation front end 2">
            <a:hlinkClick r:id="" action="ppaction://media"/>
            <a:extLst>
              <a:ext uri="{FF2B5EF4-FFF2-40B4-BE49-F238E27FC236}">
                <a16:creationId xmlns:a16="http://schemas.microsoft.com/office/drawing/2014/main" id="{F5BCB2E2-3EB3-4F4A-8FE8-5D199C84A4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320" y="1690200"/>
            <a:ext cx="7735680" cy="4351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re 1_1"/>
          <p:cNvSpPr txBox="1"/>
          <p:nvPr/>
        </p:nvSpPr>
        <p:spPr>
          <a:xfrm>
            <a:off x="838080" y="365040"/>
            <a:ext cx="9857159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 dirty="0">
                <a:solidFill>
                  <a:srgbClr val="000000"/>
                </a:solidFill>
                <a:latin typeface="Calibri Light"/>
              </a:rPr>
              <a:t>Problèmes</a:t>
            </a:r>
            <a:endParaRPr lang="fr-FR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Espace réservé du contenu 2_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l’API pour identifier les cartes étudiantes.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Une utilisation à l’entrée du campus est loin d’être réalisable.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Détecter les faux positifs et les faux négatifs.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 dirty="0">
                <a:solidFill>
                  <a:srgbClr val="000000"/>
                </a:solidFill>
                <a:latin typeface="Calibri Light"/>
              </a:rPr>
              <a:t>Solutions</a:t>
            </a:r>
            <a:endParaRPr lang="fr-FR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Obtenir l’accès à l’API.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En plus de badger, capter les personnes qui passent.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re 1_2"/>
          <p:cNvSpPr txBox="1"/>
          <p:nvPr/>
        </p:nvSpPr>
        <p:spPr>
          <a:xfrm>
            <a:off x="838080" y="365040"/>
            <a:ext cx="10515240" cy="61149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6000" b="0" strike="noStrike" spc="-1" dirty="0">
                <a:solidFill>
                  <a:srgbClr val="000000"/>
                </a:solidFill>
                <a:latin typeface="Calibri Light"/>
              </a:rPr>
              <a:t>Échelles du projet et viabilité</a:t>
            </a:r>
            <a:endParaRPr lang="fr-FR" sz="60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B9BCC6"/>
      </a:dk1>
      <a:lt1>
        <a:sysClr val="window" lastClr="1C2228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B9BCC6"/>
      </a:dk1>
      <a:lt1>
        <a:sysClr val="window" lastClr="1C2228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331</TotalTime>
  <Words>177</Words>
  <Application>Microsoft Office PowerPoint</Application>
  <PresentationFormat>Grand écran</PresentationFormat>
  <Paragraphs>30</Paragraphs>
  <Slides>10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CSF – L1</dc:title>
  <dc:subject/>
  <dc:creator>Louis Dalmasso</dc:creator>
  <dc:description/>
  <cp:lastModifiedBy>Louis Dalmasso</cp:lastModifiedBy>
  <cp:revision>38</cp:revision>
  <dcterms:created xsi:type="dcterms:W3CDTF">2022-04-08T12:41:12Z</dcterms:created>
  <dcterms:modified xsi:type="dcterms:W3CDTF">2022-04-14T19:52:18Z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2</vt:i4>
  </property>
  <property fmtid="{D5CDD505-2E9C-101B-9397-08002B2CF9AE}" pid="3" name="PresentationFormat">
    <vt:lpwstr>Grand écran</vt:lpwstr>
  </property>
  <property fmtid="{D5CDD505-2E9C-101B-9397-08002B2CF9AE}" pid="4" name="Slides">
    <vt:i4>11</vt:i4>
  </property>
</Properties>
</file>